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7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ES_tradnl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1E86079-0E4F-485E-B294-6A227FB62E2F}" type="datetimeFigureOut">
              <a:rPr lang="es-ES_tradnl" smtClean="0"/>
              <a:pPr/>
              <a:t>22/11/2010</a:t>
            </a:fld>
            <a:endParaRPr lang="es-ES_tradnl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67F97C9-85A8-4BF6-AACE-20D2F8175FE5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588224" y="580526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Algerian" pitchFamily="82" charset="0"/>
              </a:rPr>
              <a:t>Infantil 5 años</a:t>
            </a:r>
            <a:endParaRPr lang="es-ES_tradnl" dirty="0">
              <a:latin typeface="Algerian" pitchFamily="82" charset="0"/>
            </a:endParaRPr>
          </a:p>
        </p:txBody>
      </p:sp>
      <p:pic>
        <p:nvPicPr>
          <p:cNvPr id="7" name="6 Imagen" descr="Blanca 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196752"/>
            <a:ext cx="6558872" cy="49191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3 CuadroTexto"/>
          <p:cNvSpPr txBox="1"/>
          <p:nvPr/>
        </p:nvSpPr>
        <p:spPr>
          <a:xfrm>
            <a:off x="755576" y="404664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600" dirty="0" smtClean="0">
                <a:latin typeface="Edelfontmed" pitchFamily="2" charset="0"/>
              </a:rPr>
              <a:t>Poesía</a:t>
            </a:r>
            <a:r>
              <a:rPr lang="es-ES" dirty="0" smtClean="0"/>
              <a:t> 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620688"/>
            <a:ext cx="8172400" cy="57798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5496"/>
            <a:ext cx="9144000" cy="64670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644617" cy="61138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4664"/>
            <a:ext cx="8532440" cy="60344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533107" cy="60349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8388424" cy="593263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8440986" cy="59698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8604448" cy="60854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040" y="476672"/>
            <a:ext cx="8460432" cy="598356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TRABAJO_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215705"/>
            <a:ext cx="4513360" cy="638164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064" y="548680"/>
            <a:ext cx="8244408" cy="5830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8388424" cy="59326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48680"/>
            <a:ext cx="8604448" cy="6085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8460432" cy="598356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76672"/>
            <a:ext cx="8460432" cy="598356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67921"/>
            <a:ext cx="8604448" cy="60854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2_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316994"/>
            <a:ext cx="8676456" cy="613634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</TotalTime>
  <Words>4</Words>
  <Application>Microsoft Office PowerPoint</Application>
  <PresentationFormat>Presentación en pantalla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Viajes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Company>Gobierno de Canarias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Proyecto Medusa</dc:creator>
  <cp:lastModifiedBy>Proyecto Medusa</cp:lastModifiedBy>
  <cp:revision>3</cp:revision>
  <dcterms:created xsi:type="dcterms:W3CDTF">2010-11-22T09:44:29Z</dcterms:created>
  <dcterms:modified xsi:type="dcterms:W3CDTF">2010-11-22T10:05:55Z</dcterms:modified>
</cp:coreProperties>
</file>